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55"/>
    <p:restoredTop sz="94646"/>
  </p:normalViewPr>
  <p:slideViewPr>
    <p:cSldViewPr snapToGrid="0" snapToObjects="1">
      <p:cViewPr varScale="1">
        <p:scale>
          <a:sx n="89" d="100"/>
          <a:sy n="89" d="100"/>
        </p:scale>
        <p:origin x="95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B15B20-4781-FF43-89EA-7066EF0BE971}" type="datetimeFigureOut">
              <a:rPr lang="tr-TR" smtClean="0"/>
              <a:t>25.04.2021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1DC9A8-31DB-284A-91F3-DEEE01DCD8F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16891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A6D41-2FD3-5E42-99C9-21BC528158DB}" type="datetime1">
              <a:rPr lang="tr-TR" smtClean="0"/>
              <a:t>25.04.2021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84882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7EB2A-525A-204F-A5C1-0DA7FECECAB4}" type="datetime1">
              <a:rPr lang="tr-TR" smtClean="0"/>
              <a:t>25.04.2021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12103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7CFE-3B53-2640-BBB6-4A030CB575C0}" type="datetime1">
              <a:rPr lang="tr-TR" smtClean="0"/>
              <a:t>25.04.2021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44640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B2893-942A-FF4F-9A83-94D36B695B37}" type="datetime1">
              <a:rPr lang="tr-TR" smtClean="0"/>
              <a:t>25.04.2021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0689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B02BF-2810-484C-83B4-69E784BDA8AF}" type="datetime1">
              <a:rPr lang="tr-TR" smtClean="0"/>
              <a:t>25.04.2021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70084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AFBC3-8087-DC4E-9CD4-4347088561AB}" type="datetime1">
              <a:rPr lang="tr-TR" smtClean="0"/>
              <a:t>25.04.2021</a:t>
            </a:fld>
            <a:endParaRPr lang="tr-T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92338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D9A74-D1AB-7546-96B1-F2A9747DB114}" type="datetime1">
              <a:rPr lang="tr-TR" smtClean="0"/>
              <a:t>25.04.2021</a:t>
            </a:fld>
            <a:endParaRPr lang="tr-TR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42059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D0FAE-DDFC-1845-B538-D283BC3D3461}" type="datetime1">
              <a:rPr lang="tr-TR" smtClean="0"/>
              <a:t>25.04.2021</a:t>
            </a:fld>
            <a:endParaRPr lang="tr-T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88370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DEFE4-81C0-A04E-B671-5DF931C3BEB0}" type="datetime1">
              <a:rPr lang="tr-TR" smtClean="0"/>
              <a:t>25.04.2021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3570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A106B-2372-2148-AFF2-B8E645FA881F}" type="datetime1">
              <a:rPr lang="tr-TR" smtClean="0"/>
              <a:t>25.04.2021</a:t>
            </a:fld>
            <a:endParaRPr lang="tr-T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09052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A584F-4D3D-5A44-80FF-E5EB32A6FCD0}" type="datetime1">
              <a:rPr lang="tr-TR" smtClean="0"/>
              <a:t>25.04.2021</a:t>
            </a:fld>
            <a:endParaRPr lang="tr-T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r>
              <a:rPr lang="tr-TR"/>
              <a:t>Yunus Santur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03151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8FE9764-4EA1-C440-AAE0-755DBA98B79D}" type="datetime1">
              <a:rPr lang="tr-TR" smtClean="0"/>
              <a:t>25.04.2021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tr-TR"/>
              <a:t>Yunus Santur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8AA37477-9898-C94A-88B8-255AED1A17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07785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5020904-E468-364D-9FF8-2FEEA95FCE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b="1" dirty="0" err="1"/>
              <a:t>Python</a:t>
            </a:r>
            <a:r>
              <a:rPr lang="tr-TR" b="1" dirty="0"/>
              <a:t> Programlama Dili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8C960DF8-03B0-0149-8B69-A4930228C0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 err="1"/>
              <a:t>Rekürsif</a:t>
            </a:r>
            <a:r>
              <a:rPr lang="tr-TR" dirty="0"/>
              <a:t> fonksiyonlar, Dinamik programlama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257E07BD-7D10-A94A-89E8-ACE52992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</p:spTree>
    <p:extLst>
      <p:ext uri="{BB962C8B-B14F-4D97-AF65-F5344CB8AC3E}">
        <p14:creationId xmlns:p14="http://schemas.microsoft.com/office/powerpoint/2010/main" val="1213462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DCD8F17F-C8C1-604C-9634-CF3B2BEDB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Kıyaslama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46B523B-027D-BC4B-88E0-9863DB140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 err="1"/>
              <a:t>Fibonacci</a:t>
            </a:r>
            <a:r>
              <a:rPr lang="tr-TR" dirty="0"/>
              <a:t> </a:t>
            </a:r>
            <a:r>
              <a:rPr lang="tr-TR" dirty="0" err="1"/>
              <a:t>rekürsif</a:t>
            </a:r>
            <a:r>
              <a:rPr lang="tr-TR" dirty="0"/>
              <a:t> yaklaşım karmaşıklığı O(2</a:t>
            </a:r>
            <a:r>
              <a:rPr lang="tr-TR" baseline="30000" dirty="0"/>
              <a:t>n</a:t>
            </a:r>
            <a:r>
              <a:rPr lang="tr-TR" dirty="0"/>
              <a:t>)</a:t>
            </a:r>
          </a:p>
          <a:p>
            <a:pPr algn="just"/>
            <a:r>
              <a:rPr lang="tr-TR" dirty="0" err="1"/>
              <a:t>Fibonacci</a:t>
            </a:r>
            <a:r>
              <a:rPr lang="tr-TR" dirty="0"/>
              <a:t> dinamik programlama yaklaşım karmaşıklığı O(n)</a:t>
            </a:r>
          </a:p>
          <a:p>
            <a:pPr algn="just"/>
            <a:endParaRPr lang="tr-TR" dirty="0"/>
          </a:p>
          <a:p>
            <a:pPr marL="0" indent="0" algn="just">
              <a:buNone/>
            </a:pPr>
            <a:r>
              <a:rPr lang="tr-TR" dirty="0" err="1"/>
              <a:t>Fib</a:t>
            </a:r>
            <a:r>
              <a:rPr lang="tr-TR" dirty="0"/>
              <a:t>(35) =&gt; </a:t>
            </a:r>
            <a:r>
              <a:rPr lang="tr-TR" dirty="0" err="1"/>
              <a:t>rekürsif</a:t>
            </a:r>
            <a:r>
              <a:rPr lang="tr-TR" dirty="0"/>
              <a:t> çözüm ile 8 saniye</a:t>
            </a:r>
          </a:p>
          <a:p>
            <a:pPr marL="0" indent="0" algn="just">
              <a:buNone/>
            </a:pPr>
            <a:r>
              <a:rPr lang="tr-TR" dirty="0" err="1"/>
              <a:t>Fib</a:t>
            </a:r>
            <a:r>
              <a:rPr lang="tr-TR" dirty="0"/>
              <a:t>(35) =&gt; dinamik programlama ile 0.0003 saniye</a:t>
            </a:r>
          </a:p>
          <a:p>
            <a:pPr marL="0" indent="0" algn="just">
              <a:buNone/>
            </a:pPr>
            <a:endParaRPr lang="tr-TR" dirty="0"/>
          </a:p>
          <a:p>
            <a:endParaRPr lang="tr-TR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872ABB61-8CA8-4A46-9BC2-C9B2ED057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</p:spTree>
    <p:extLst>
      <p:ext uri="{BB962C8B-B14F-4D97-AF65-F5344CB8AC3E}">
        <p14:creationId xmlns:p14="http://schemas.microsoft.com/office/powerpoint/2010/main" val="1782246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0C69338-225A-F24E-828A-DC7890E88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 err="1"/>
              <a:t>Rekursif</a:t>
            </a:r>
            <a:r>
              <a:rPr lang="tr-TR" b="1" dirty="0"/>
              <a:t> </a:t>
            </a:r>
            <a:r>
              <a:rPr lang="tr-TR" b="1" dirty="0" err="1"/>
              <a:t>vs</a:t>
            </a:r>
            <a:r>
              <a:rPr lang="tr-TR" b="1" dirty="0"/>
              <a:t> Dinamik Programlama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F7B732F-5193-F54E-A551-8D556766DC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tr-TR" b="1" dirty="0" err="1"/>
              <a:t>Rekürsif</a:t>
            </a:r>
            <a:r>
              <a:rPr lang="tr-TR" b="1" dirty="0"/>
              <a:t> Programlama</a:t>
            </a:r>
          </a:p>
          <a:p>
            <a:endParaRPr lang="tr-TR" dirty="0"/>
          </a:p>
          <a:p>
            <a:r>
              <a:rPr lang="tr-TR" dirty="0"/>
              <a:t>Problemin yapısını çıkar</a:t>
            </a:r>
          </a:p>
          <a:p>
            <a:r>
              <a:rPr lang="tr-TR" dirty="0"/>
              <a:t>Bitiş şartını belirle</a:t>
            </a:r>
          </a:p>
          <a:p>
            <a:r>
              <a:rPr lang="tr-TR" dirty="0"/>
              <a:t>Kendini çağırma şeklini belirle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0D8AFD85-972A-F34B-8152-52F222BD97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tr-TR" b="1" dirty="0"/>
              <a:t>Dinamik Programlama</a:t>
            </a:r>
          </a:p>
          <a:p>
            <a:endParaRPr lang="tr-TR" dirty="0"/>
          </a:p>
          <a:p>
            <a:r>
              <a:rPr lang="tr-TR" dirty="0"/>
              <a:t>Problemin yapısını çıkar</a:t>
            </a:r>
          </a:p>
          <a:p>
            <a:r>
              <a:rPr lang="tr-TR" dirty="0" err="1"/>
              <a:t>Rekürsif</a:t>
            </a:r>
            <a:r>
              <a:rPr lang="tr-TR" dirty="0"/>
              <a:t> yapıyı belirle</a:t>
            </a:r>
          </a:p>
          <a:p>
            <a:r>
              <a:rPr lang="tr-TR" dirty="0"/>
              <a:t>Değerleri kaydetme şeklini belirle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740E0D0-A8B2-BF45-AD3E-018928ECD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</p:spTree>
    <p:extLst>
      <p:ext uri="{BB962C8B-B14F-4D97-AF65-F5344CB8AC3E}">
        <p14:creationId xmlns:p14="http://schemas.microsoft.com/office/powerpoint/2010/main" val="869361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3317ACF-8A17-6245-8313-AA578C37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Recursive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A4BC861-B3EF-904C-B3A2-DF0EFB9A5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Kendi kendini çağıran fonksiyonlardır. </a:t>
            </a:r>
          </a:p>
          <a:p>
            <a:r>
              <a:rPr lang="tr-TR" dirty="0" err="1"/>
              <a:t>Rekürsif</a:t>
            </a:r>
            <a:r>
              <a:rPr lang="tr-TR" dirty="0"/>
              <a:t> ve özyineleme aynı şeyi ifade eder. </a:t>
            </a:r>
          </a:p>
          <a:p>
            <a:r>
              <a:rPr lang="tr-TR" dirty="0"/>
              <a:t>Döngülerle çözülecek bazı problemler, </a:t>
            </a:r>
            <a:r>
              <a:rPr lang="tr-TR" dirty="0" err="1"/>
              <a:t>rekürsif</a:t>
            </a:r>
            <a:r>
              <a:rPr lang="tr-TR" dirty="0"/>
              <a:t> yapı ile daha kolay programlanabilirler.</a:t>
            </a:r>
          </a:p>
          <a:p>
            <a:endParaRPr lang="tr-TR" dirty="0"/>
          </a:p>
          <a:p>
            <a:r>
              <a:rPr lang="tr-TR" dirty="0" err="1"/>
              <a:t>Rekürsif</a:t>
            </a:r>
            <a:r>
              <a:rPr lang="tr-TR" dirty="0"/>
              <a:t> programlamada sık yapılan hatalar</a:t>
            </a:r>
          </a:p>
          <a:p>
            <a:pPr lvl="1"/>
            <a:r>
              <a:rPr lang="tr-TR" dirty="0"/>
              <a:t>Bitiş şartını doğru kurgulamama</a:t>
            </a:r>
          </a:p>
          <a:p>
            <a:pPr lvl="1"/>
            <a:r>
              <a:rPr lang="tr-TR" dirty="0"/>
              <a:t>Kendi kendini çağırma prensibini doğru olarak kurgulamama</a:t>
            </a:r>
          </a:p>
          <a:p>
            <a:pPr lvl="1"/>
            <a:r>
              <a:rPr lang="tr-TR" dirty="0"/>
              <a:t>Mantık hatalarından dolayı maksimum derinlik hatası alma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695106BA-2B8A-BD49-8C8B-8C012AF58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</p:spTree>
    <p:extLst>
      <p:ext uri="{BB962C8B-B14F-4D97-AF65-F5344CB8AC3E}">
        <p14:creationId xmlns:p14="http://schemas.microsoft.com/office/powerpoint/2010/main" val="4198226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94DA08D-2695-1C48-97D8-9FF716CA3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Örnek: </a:t>
            </a:r>
            <a:r>
              <a:rPr lang="tr-TR" dirty="0" err="1"/>
              <a:t>Fibonacci</a:t>
            </a:r>
            <a:r>
              <a:rPr lang="tr-TR" dirty="0"/>
              <a:t> sayıları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66441BC-5882-1249-9D28-530F3196E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r-TR" dirty="0"/>
              <a:t>1, 1,2,3,5,8,13,21,34,55 </a:t>
            </a:r>
          </a:p>
          <a:p>
            <a:pPr marL="0" indent="0">
              <a:buNone/>
            </a:pPr>
            <a:r>
              <a:rPr lang="tr-TR" dirty="0"/>
              <a:t>f(n)=f(n-1) + f(n-2)</a:t>
            </a:r>
          </a:p>
          <a:p>
            <a:pPr marL="0" indent="0" algn="just">
              <a:buNone/>
            </a:pPr>
            <a:r>
              <a:rPr lang="tr-TR" dirty="0" err="1"/>
              <a:t>Fibonacci</a:t>
            </a:r>
            <a:r>
              <a:rPr lang="tr-TR" dirty="0"/>
              <a:t> sayıları, dizilimleri, birbirleri ile bölümlerinden elde edilen altın ortan matematik, bilgisayar bilimleri, mimari, sanat, doğa, finansal tahmin gibi birçok alanda kullanılır.</a:t>
            </a:r>
          </a:p>
          <a:p>
            <a:pPr marL="0" indent="0" algn="just">
              <a:buNone/>
            </a:pPr>
            <a:endParaRPr lang="tr-TR" dirty="0"/>
          </a:p>
          <a:p>
            <a:pPr marL="0" indent="0" algn="just">
              <a:buNone/>
            </a:pPr>
            <a:endParaRPr lang="tr-TR" dirty="0"/>
          </a:p>
          <a:p>
            <a:pPr marL="0" indent="0" algn="just">
              <a:buNone/>
            </a:pPr>
            <a:endParaRPr lang="tr-TR" dirty="0"/>
          </a:p>
          <a:p>
            <a:pPr marL="0" indent="0" algn="just">
              <a:buNone/>
            </a:pPr>
            <a:endParaRPr lang="tr-TR" dirty="0"/>
          </a:p>
          <a:p>
            <a:pPr marL="0" indent="0" algn="just">
              <a:buNone/>
            </a:pPr>
            <a:endParaRPr lang="tr-TR" dirty="0"/>
          </a:p>
          <a:p>
            <a:pPr marL="0" indent="0" algn="just">
              <a:buNone/>
            </a:pPr>
            <a:endParaRPr lang="tr-TR" dirty="0"/>
          </a:p>
          <a:p>
            <a:pPr marL="0" indent="0" algn="just">
              <a:buNone/>
            </a:pPr>
            <a:endParaRPr lang="tr-TR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250E904A-66A2-BB41-B787-CEAA1C9C1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CDF6658C-E7EF-8249-8E88-6E0049457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2840" y="3025286"/>
            <a:ext cx="1987376" cy="2959462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AE4A6C8B-D9A1-CA4B-9857-2738CBD7A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677" y="2951713"/>
            <a:ext cx="3514239" cy="2632925"/>
          </a:xfrm>
          <a:prstGeom prst="rect">
            <a:avLst/>
          </a:prstGeom>
        </p:spPr>
      </p:pic>
      <p:sp>
        <p:nvSpPr>
          <p:cNvPr id="7" name="Dikdörtgen 6">
            <a:extLst>
              <a:ext uri="{FF2B5EF4-FFF2-40B4-BE49-F238E27FC236}">
                <a16:creationId xmlns:a16="http://schemas.microsoft.com/office/drawing/2014/main" id="{E9DDEB84-02CA-704E-B484-FDDD8A75F2D1}"/>
              </a:ext>
            </a:extLst>
          </p:cNvPr>
          <p:cNvSpPr/>
          <p:nvPr/>
        </p:nvSpPr>
        <p:spPr>
          <a:xfrm>
            <a:off x="6402261" y="5603041"/>
            <a:ext cx="47822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1000" dirty="0" err="1"/>
              <a:t>https</a:t>
            </a:r>
            <a:r>
              <a:rPr lang="tr-TR" sz="1000" dirty="0"/>
              <a:t>://</a:t>
            </a:r>
            <a:r>
              <a:rPr lang="tr-TR" sz="1000" dirty="0" err="1"/>
              <a:t>www.slideshare.net</a:t>
            </a:r>
            <a:r>
              <a:rPr lang="tr-TR" sz="1000" dirty="0"/>
              <a:t>/</a:t>
            </a:r>
            <a:r>
              <a:rPr lang="tr-TR" sz="1000" dirty="0" err="1"/>
              <a:t>ManuelaCasasoli</a:t>
            </a:r>
            <a:r>
              <a:rPr lang="tr-TR" sz="1000" dirty="0"/>
              <a:t>/the-fibonacci-sequence-etwinning-project-reading-maths-and-science</a:t>
            </a:r>
          </a:p>
        </p:txBody>
      </p:sp>
    </p:spTree>
    <p:extLst>
      <p:ext uri="{BB962C8B-B14F-4D97-AF65-F5344CB8AC3E}">
        <p14:creationId xmlns:p14="http://schemas.microsoft.com/office/powerpoint/2010/main" val="2909151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300EA7F-4C1A-1A42-9200-555BB7DF2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Fibonacci</a:t>
            </a:r>
            <a:r>
              <a:rPr lang="tr-TR" dirty="0"/>
              <a:t> örneği: döngü ile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0A36462-E080-F640-92F8-502BF11A1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Döngü kullanarak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7102970D-BA30-244A-A4F8-92C1C876A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A1B26796-3757-634A-834D-A62D413A8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4372" y="1440409"/>
            <a:ext cx="4255228" cy="467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32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300EA7F-4C1A-1A42-9200-555BB7DF2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Fibonacci</a:t>
            </a:r>
            <a:r>
              <a:rPr lang="tr-TR" dirty="0"/>
              <a:t> örneği: </a:t>
            </a:r>
            <a:r>
              <a:rPr lang="tr-TR" dirty="0" err="1"/>
              <a:t>rekürsif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0A36462-E080-F640-92F8-502BF11A1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Rekürsif</a:t>
            </a:r>
            <a:r>
              <a:rPr lang="tr-TR" dirty="0"/>
              <a:t> yapı ile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7102970D-BA30-244A-A4F8-92C1C876A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869385EF-FB7B-074A-9808-2C85D745A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7" y="1532320"/>
            <a:ext cx="5326638" cy="333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746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2ED0735-D425-5643-81B6-9D7421E92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Fibonacci</a:t>
            </a:r>
            <a:r>
              <a:rPr lang="tr-TR" dirty="0"/>
              <a:t> örneği: </a:t>
            </a:r>
            <a:r>
              <a:rPr lang="tr-TR" dirty="0" err="1"/>
              <a:t>Generator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77ED06F-92D9-A643-BB15-4AB55355E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Generator</a:t>
            </a:r>
            <a:r>
              <a:rPr lang="tr-TR" dirty="0"/>
              <a:t> ile </a:t>
            </a:r>
            <a:r>
              <a:rPr lang="tr-TR" dirty="0" err="1"/>
              <a:t>fibonacci</a:t>
            </a:r>
            <a:r>
              <a:rPr lang="tr-TR" dirty="0"/>
              <a:t> çözümü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4A58AFFC-4CA2-E84A-917F-272968C1C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6F2BAD3E-D8FB-A048-B26E-18CD0EFEC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089" y="1523023"/>
            <a:ext cx="5686696" cy="436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102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C0EE521-610C-D143-8357-4BCE2FC27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Rekürsif</a:t>
            </a:r>
            <a:r>
              <a:rPr lang="tr-TR" dirty="0"/>
              <a:t> dezavantajları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C781018-B13F-144C-A843-EEC362589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r>
              <a:rPr lang="tr-TR" dirty="0" err="1"/>
              <a:t>Rekursif</a:t>
            </a:r>
            <a:r>
              <a:rPr lang="tr-TR" dirty="0"/>
              <a:t> yaklaşım problemi</a:t>
            </a:r>
          </a:p>
          <a:p>
            <a:r>
              <a:rPr lang="tr-TR" dirty="0"/>
              <a:t>5.fib hesaplarken:</a:t>
            </a:r>
          </a:p>
          <a:p>
            <a:pPr lvl="1"/>
            <a:r>
              <a:rPr lang="tr-TR" dirty="0" err="1"/>
              <a:t>Fib</a:t>
            </a:r>
            <a:r>
              <a:rPr lang="tr-TR" dirty="0"/>
              <a:t>(0) 3 defa</a:t>
            </a:r>
          </a:p>
          <a:p>
            <a:pPr lvl="1"/>
            <a:r>
              <a:rPr lang="tr-TR" dirty="0" err="1"/>
              <a:t>Fib</a:t>
            </a:r>
            <a:r>
              <a:rPr lang="tr-TR" dirty="0"/>
              <a:t>(1) 5 defa</a:t>
            </a:r>
          </a:p>
          <a:p>
            <a:pPr lvl="1"/>
            <a:r>
              <a:rPr lang="tr-TR" dirty="0" err="1"/>
              <a:t>Fib</a:t>
            </a:r>
            <a:r>
              <a:rPr lang="tr-TR" dirty="0"/>
              <a:t>(2) 3 defa</a:t>
            </a:r>
          </a:p>
          <a:p>
            <a:pPr lvl="1"/>
            <a:r>
              <a:rPr lang="tr-TR" dirty="0" err="1"/>
              <a:t>Fib</a:t>
            </a:r>
            <a:r>
              <a:rPr lang="tr-TR" dirty="0"/>
              <a:t>(3) 2 defa</a:t>
            </a:r>
          </a:p>
          <a:p>
            <a:pPr lvl="1"/>
            <a:r>
              <a:rPr lang="tr-TR" u="sng" dirty="0"/>
              <a:t>Tekrar hesaplanıyor</a:t>
            </a:r>
          </a:p>
          <a:p>
            <a:pPr lvl="1"/>
            <a:endParaRPr lang="tr-TR" u="sng" dirty="0"/>
          </a:p>
          <a:p>
            <a:pPr lvl="1"/>
            <a:endParaRPr lang="tr-TR" u="sng" dirty="0"/>
          </a:p>
          <a:p>
            <a:pPr lvl="1"/>
            <a:r>
              <a:rPr lang="tr-TR" u="sng" dirty="0" err="1"/>
              <a:t>fib</a:t>
            </a:r>
            <a:r>
              <a:rPr lang="tr-TR" u="sng" dirty="0"/>
              <a:t>(100) ?</a:t>
            </a:r>
          </a:p>
          <a:p>
            <a:pPr lvl="1"/>
            <a:endParaRPr lang="tr-TR" u="sng" dirty="0"/>
          </a:p>
          <a:p>
            <a:pPr lvl="1"/>
            <a:endParaRPr lang="tr-TR" u="sng" dirty="0"/>
          </a:p>
          <a:p>
            <a:pPr lvl="1"/>
            <a:endParaRPr lang="tr-TR" u="sng" dirty="0"/>
          </a:p>
          <a:p>
            <a:pPr lvl="1"/>
            <a:endParaRPr lang="tr-TR" u="sng" dirty="0"/>
          </a:p>
          <a:p>
            <a:pPr lvl="1"/>
            <a:endParaRPr lang="tr-TR" u="sng" dirty="0"/>
          </a:p>
          <a:p>
            <a:pPr lvl="1"/>
            <a:endParaRPr lang="tr-TR" u="sng" dirty="0"/>
          </a:p>
          <a:p>
            <a:endParaRPr lang="tr-TR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334013E0-0A6C-A94A-B2A6-87C5DB626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dirty="0"/>
              <a:t>Yunus Santur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ECB5A860-FF4E-0746-99A8-079AB49E4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1517" y="1590010"/>
            <a:ext cx="4768011" cy="27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92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98E85B2-E150-4C4B-99EA-0E9240EEB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Dinamik programlama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C2BBFA8-D515-8F4D-BA7B-CA962D6FC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/>
              <a:t>Böl ve Fethet türü problemlerin çözümü için uygundur.</a:t>
            </a:r>
          </a:p>
          <a:p>
            <a:pPr algn="just"/>
            <a:r>
              <a:rPr lang="tr-TR" dirty="0"/>
              <a:t>Zaman alan, </a:t>
            </a:r>
            <a:r>
              <a:rPr lang="tr-TR" dirty="0" err="1"/>
              <a:t>cpu</a:t>
            </a:r>
            <a:r>
              <a:rPr lang="tr-TR" dirty="0"/>
              <a:t> tüketen problemler alt problemlere ayrılarak daha performanslı olarak çözülebilir.</a:t>
            </a:r>
          </a:p>
          <a:p>
            <a:pPr algn="just"/>
            <a:r>
              <a:rPr lang="tr-TR" dirty="0" err="1"/>
              <a:t>Rekürsif</a:t>
            </a:r>
            <a:r>
              <a:rPr lang="tr-TR" dirty="0"/>
              <a:t> problemler dinamik programlamaya uygundur.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99ADE76C-2372-A749-AD69-4C078C0B3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03CA944F-03BC-3648-8A1C-3E48673D3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340" y="2530348"/>
            <a:ext cx="50800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173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450BCEA-65C7-1B49-A7F3-B50A89ECF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Rekürsif</a:t>
            </a:r>
            <a:r>
              <a:rPr lang="tr-TR" dirty="0"/>
              <a:t> – Dinamik programlama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97C606D-3868-BB48-B33C-B80230C65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 err="1"/>
              <a:t>Rekürsif</a:t>
            </a:r>
            <a:r>
              <a:rPr lang="tr-TR" dirty="0"/>
              <a:t> programlama yaklaşımı kod yapısını kısaltan bir yaklaşımdır, Ancak performansı iyileştirmez.</a:t>
            </a:r>
          </a:p>
          <a:p>
            <a:pPr algn="just"/>
            <a:r>
              <a:rPr lang="tr-TR" dirty="0"/>
              <a:t>Dinamik programlamada amaç </a:t>
            </a:r>
            <a:r>
              <a:rPr lang="tr-TR" dirty="0" err="1"/>
              <a:t>rekürsiflikte</a:t>
            </a:r>
            <a:r>
              <a:rPr lang="tr-TR" dirty="0"/>
              <a:t> ki tekrarlardan kaçınmaktır.</a:t>
            </a:r>
          </a:p>
          <a:p>
            <a:endParaRPr lang="tr-TR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9D77F20B-D142-E14F-8BBC-86B096B55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Yunus Santur</a:t>
            </a:r>
          </a:p>
        </p:txBody>
      </p:sp>
    </p:spTree>
    <p:extLst>
      <p:ext uri="{BB962C8B-B14F-4D97-AF65-F5344CB8AC3E}">
        <p14:creationId xmlns:p14="http://schemas.microsoft.com/office/powerpoint/2010/main" val="3995121291"/>
      </p:ext>
    </p:extLst>
  </p:cSld>
  <p:clrMapOvr>
    <a:masterClrMapping/>
  </p:clrMapOvr>
</p:sld>
</file>

<file path=ppt/theme/theme1.xml><?xml version="1.0" encoding="utf-8"?>
<a:theme xmlns:a="http://schemas.openxmlformats.org/drawingml/2006/main" name="Çerçeve">
  <a:themeElements>
    <a:clrScheme name="Çerçev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Çerçev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Çerçev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{FA2810DC-C400-E64A-89FA-DCE0678796A2}tf10001124</Template>
  <TotalTime>1570</TotalTime>
  <Words>325</Words>
  <Application>Microsoft Macintosh PowerPoint</Application>
  <PresentationFormat>Geniş ekran</PresentationFormat>
  <Paragraphs>113</Paragraphs>
  <Slides>11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5" baseType="lpstr">
      <vt:lpstr>Calibri</vt:lpstr>
      <vt:lpstr>Corbel</vt:lpstr>
      <vt:lpstr>Wingdings 2</vt:lpstr>
      <vt:lpstr>Çerçeve</vt:lpstr>
      <vt:lpstr>Python Programlama Dili</vt:lpstr>
      <vt:lpstr>Recursive</vt:lpstr>
      <vt:lpstr>Örnek: Fibonacci sayıları</vt:lpstr>
      <vt:lpstr>Fibonacci örneği: döngü ile</vt:lpstr>
      <vt:lpstr>Fibonacci örneği: rekürsif</vt:lpstr>
      <vt:lpstr>Fibonacci örneği: Generator</vt:lpstr>
      <vt:lpstr>Rekürsif dezavantajları</vt:lpstr>
      <vt:lpstr>Dinamik programlama</vt:lpstr>
      <vt:lpstr>Rekürsif – Dinamik programlama</vt:lpstr>
      <vt:lpstr>Kıyaslama</vt:lpstr>
      <vt:lpstr>Rekursif vs Dinamik Programlama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Programlama Dili</dc:title>
  <dc:creator>Microsoft Office Kullanıcısı</dc:creator>
  <cp:lastModifiedBy>Microsoft Office Kullanıcısı</cp:lastModifiedBy>
  <cp:revision>184</cp:revision>
  <dcterms:created xsi:type="dcterms:W3CDTF">2018-02-26T11:13:50Z</dcterms:created>
  <dcterms:modified xsi:type="dcterms:W3CDTF">2021-04-25T20:11:34Z</dcterms:modified>
</cp:coreProperties>
</file>

<file path=docProps/thumbnail.jpeg>
</file>